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EE4150-FB04-49C5-B360-21129940D3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744993C-6ED2-4B81-9B3B-7F108BCD0D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A1706AF-5877-4DCC-86F9-D4EDC7800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C3231-7EA1-430F-9F04-24B4534ADB6C}" type="datetimeFigureOut">
              <a:rPr lang="ko-KR" altLang="en-US" smtClean="0"/>
              <a:t>2026-07-07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7F21BDD-0342-4AA9-8CDD-A7F34080A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0410283-8FED-4C0E-AC3E-447BA46E8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6FB2-897E-4B37-93D7-8C931E569B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4354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F9632E-4158-4A83-B75A-0AABC60C2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208F1F-DF8B-4902-BBE6-676DB10B26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CBCAD86-04A6-4432-8F45-5ADB9ED80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C3231-7EA1-430F-9F04-24B4534ADB6C}" type="datetimeFigureOut">
              <a:rPr lang="ko-KR" altLang="en-US" smtClean="0"/>
              <a:t>2026-07-07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4AFE5AE-F4D2-4822-B0E8-D711F5F2C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951280B-87B6-4918-8ED9-539E00D3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6FB2-897E-4B37-93D7-8C931E569B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0206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5D28BE-9204-4901-8347-1D36C82EE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4704D5A-0FC0-4BB2-8497-A7C712AE5A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7E1F807-6E58-4A0D-8E26-9038B145B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C3231-7EA1-430F-9F04-24B4534ADB6C}" type="datetimeFigureOut">
              <a:rPr lang="ko-KR" altLang="en-US" smtClean="0"/>
              <a:t>2026-07-07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8772CA3-8C3E-454A-921B-A25FD5755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92AFF05-EC5D-4661-B9CC-74E71740B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6FB2-897E-4B37-93D7-8C931E569B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511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16E56A-2FDD-4F5E-A27E-7442023B0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0D27CFE-3DF6-495D-9A89-8A8B1A9B8C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539B6A7-1C35-4CEB-B1CC-1556724240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3B60916-AD7E-49BF-B4CA-C2DB37DBC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C3231-7EA1-430F-9F04-24B4534ADB6C}" type="datetimeFigureOut">
              <a:rPr lang="ko-KR" altLang="en-US" smtClean="0"/>
              <a:t>2026-07-07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E41E572-D1DE-46C4-A434-C498677EB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96EB1C0-C878-4E74-A7A5-8D550FD24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6FB2-897E-4B37-93D7-8C931E569B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2037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E526A7-F364-426D-B2CB-7A20189AD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29433F4-7189-470E-9672-37BD2A932D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EFB99D1-78D3-490F-B224-F701BE21B4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6B87C39-8E8C-4A6D-A56B-A5392D18E5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7E1138C-B33B-48F6-A29F-838F75A066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F1063FC-075D-404C-8C34-2FD0E610E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C3231-7EA1-430F-9F04-24B4534ADB6C}" type="datetimeFigureOut">
              <a:rPr lang="ko-KR" altLang="en-US" smtClean="0"/>
              <a:t>2026-07-07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680BCAF-3541-4584-A324-041B684FB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5B0AB0B-C08F-4906-8BE1-C5564F0C5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6FB2-897E-4B37-93D7-8C931E569B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419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529539-6288-4284-856B-9931194A3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730D10B-2BC4-45D2-A52A-7F8039704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C3231-7EA1-430F-9F04-24B4534ADB6C}" type="datetimeFigureOut">
              <a:rPr lang="ko-KR" altLang="en-US" smtClean="0"/>
              <a:t>2026-07-07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2735B5D-6EAB-454D-AC7B-4B01B89EE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2F32385-91D2-4968-AD6A-D0EF27E40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6FB2-897E-4B37-93D7-8C931E569B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7937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A5C3F07-AEA4-4A80-B0EC-6952A83D7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C3231-7EA1-430F-9F04-24B4534ADB6C}" type="datetimeFigureOut">
              <a:rPr lang="ko-KR" altLang="en-US" smtClean="0"/>
              <a:t>2026-07-07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9790F26-D2E8-4DCD-9196-54FF4BD0D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D3CAA3D-9E4A-43FE-86DE-8FFDD4AAA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6FB2-897E-4B37-93D7-8C931E569B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4335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49ECEE-90B6-43E2-B3A0-7B6BB405D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8AAEBFF-A968-4A04-8548-01946C21B7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59FBA4A-836A-4C14-BF1D-D6E0EF4F44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4F5173C-DBDF-4B2C-9ADA-07FB52A65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C3231-7EA1-430F-9F04-24B4534ADB6C}" type="datetimeFigureOut">
              <a:rPr lang="ko-KR" altLang="en-US" smtClean="0"/>
              <a:t>2026-07-07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41C679C-906E-4CFE-9716-CB248023B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29A0C0B-0626-4A13-B49A-D2320CD7E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6FB2-897E-4B37-93D7-8C931E569B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6187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19F9FC-5334-453D-8C37-983097C02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CB92D2B-E4E3-4316-92D8-E0E16B881F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FAD7F6B-6181-444F-8390-69EAB6C79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237DAD5-9540-4514-9C29-B7B809913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C3231-7EA1-430F-9F04-24B4534ADB6C}" type="datetimeFigureOut">
              <a:rPr lang="ko-KR" altLang="en-US" smtClean="0"/>
              <a:t>2026-07-07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0E52A15-4BB5-449B-99D9-62DB4225B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FE6D75D-0831-4345-B94E-1AE99E359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6FB2-897E-4B37-93D7-8C931E569B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3775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C0D671-C188-4D7B-A84F-998486B2E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E1483D8-CDA5-4FA8-B1FB-8E188416BF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32565DD-5FF1-413A-8A56-C2178932C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C3231-7EA1-430F-9F04-24B4534ADB6C}" type="datetimeFigureOut">
              <a:rPr lang="ko-KR" altLang="en-US" smtClean="0"/>
              <a:t>2026-07-07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500A30B-C399-4935-B04F-BC95BE983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6AB2E23-83A9-40C2-8D0D-A1118487D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6FB2-897E-4B37-93D7-8C931E569B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2333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59E071E-8A6A-42BA-AE52-A4AF7859AE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F3C88F8-4D50-4C78-AE19-068C64C7FC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B93DF51-8CF2-4D3D-BFE4-2C1C2C8E1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C3231-7EA1-430F-9F04-24B4534ADB6C}" type="datetimeFigureOut">
              <a:rPr lang="ko-KR" altLang="en-US" smtClean="0"/>
              <a:t>2026-07-07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1758B80-8C5D-4C36-8B12-04B51AF64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90EE79C-C257-44F7-9DC8-FC625FDFF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46FB2-897E-4B37-93D7-8C931E569B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399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65FD73B8-E517-4116-8909-65CB59634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3C9FB0C-D487-4401-83EA-A9E5BE513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C551EED-4FE9-4C89-AB66-234A32477A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C3231-7EA1-430F-9F04-24B4534ADB6C}" type="datetimeFigureOut">
              <a:rPr lang="ko-KR" altLang="en-US" smtClean="0"/>
              <a:t>2026-07-07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64E9193-1B29-4537-AF26-419729151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DCC8E89-782E-4C95-B219-B99527BD31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246FB2-897E-4B37-93D7-8C931E569BA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6752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99B6F9-5FCE-4817-98BA-614989F4D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우선 로그인 부터 </a:t>
            </a:r>
            <a:r>
              <a:rPr lang="ko-KR" altLang="en-US" dirty="0" err="1"/>
              <a:t>해주세욤</a:t>
            </a:r>
            <a:r>
              <a:rPr lang="en-US" altLang="ko-KR" dirty="0"/>
              <a:t>!!!</a:t>
            </a:r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05EA38D4-F24D-4691-BF0F-7D48565DD3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1934369"/>
            <a:ext cx="10651066" cy="4133850"/>
          </a:xfrm>
        </p:spPr>
      </p:pic>
    </p:spTree>
    <p:extLst>
      <p:ext uri="{BB962C8B-B14F-4D97-AF65-F5344CB8AC3E}">
        <p14:creationId xmlns:p14="http://schemas.microsoft.com/office/powerpoint/2010/main" val="2158086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99B6F9-5FCE-4817-98BA-614989F4D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/>
              <a:t>2. </a:t>
            </a:r>
            <a:r>
              <a:rPr lang="ko-KR" altLang="en-US" sz="3600" dirty="0"/>
              <a:t>여기 방역실태 점검 동그라미 버튼 눌러주세요</a:t>
            </a:r>
            <a:r>
              <a:rPr lang="en-US" altLang="ko-KR" sz="3600" dirty="0"/>
              <a:t>!!</a:t>
            </a:r>
            <a:endParaRPr lang="ko-KR" altLang="en-US" sz="3600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5F3D1F6-B79F-4646-B91A-BB2A49E652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33" y="1825625"/>
            <a:ext cx="10955867" cy="4351338"/>
          </a:xfrm>
        </p:spPr>
      </p:pic>
      <p:sp>
        <p:nvSpPr>
          <p:cNvPr id="8" name="화살표: 오른쪽 7">
            <a:extLst>
              <a:ext uri="{FF2B5EF4-FFF2-40B4-BE49-F238E27FC236}">
                <a16:creationId xmlns:a16="http://schemas.microsoft.com/office/drawing/2014/main" id="{2370DD36-9F2D-4E79-B8A4-E68FDF128931}"/>
              </a:ext>
            </a:extLst>
          </p:cNvPr>
          <p:cNvSpPr/>
          <p:nvPr/>
        </p:nvSpPr>
        <p:spPr>
          <a:xfrm flipV="1">
            <a:off x="6866467" y="3505201"/>
            <a:ext cx="897466" cy="2286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002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99B6F9-5FCE-4817-98BA-614989F4D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여기 초록색 방역실태 점검에서 점검실적 등록 눌러주세요</a:t>
            </a:r>
            <a:r>
              <a:rPr lang="en-US" altLang="ko-KR" dirty="0"/>
              <a:t>!!</a:t>
            </a:r>
            <a:endParaRPr lang="ko-KR" altLang="en-US" dirty="0"/>
          </a:p>
        </p:txBody>
      </p:sp>
      <p:pic>
        <p:nvPicPr>
          <p:cNvPr id="21" name="내용 개체 틀 20">
            <a:extLst>
              <a:ext uri="{FF2B5EF4-FFF2-40B4-BE49-F238E27FC236}">
                <a16:creationId xmlns:a16="http://schemas.microsoft.com/office/drawing/2014/main" id="{CD0C4D68-0882-4396-880B-859F4E2683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74334"/>
            <a:ext cx="10515600" cy="4418542"/>
          </a:xfrm>
        </p:spPr>
      </p:pic>
      <p:sp>
        <p:nvSpPr>
          <p:cNvPr id="22" name="화살표: 오른쪽 21">
            <a:extLst>
              <a:ext uri="{FF2B5EF4-FFF2-40B4-BE49-F238E27FC236}">
                <a16:creationId xmlns:a16="http://schemas.microsoft.com/office/drawing/2014/main" id="{D20C5BAE-096C-4CF5-AEB2-C0D6018F2EC8}"/>
              </a:ext>
            </a:extLst>
          </p:cNvPr>
          <p:cNvSpPr/>
          <p:nvPr/>
        </p:nvSpPr>
        <p:spPr>
          <a:xfrm>
            <a:off x="2040467" y="3810001"/>
            <a:ext cx="1016000" cy="21505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7588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99B6F9-5FCE-4817-98BA-614989F4D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4. </a:t>
            </a:r>
            <a:r>
              <a:rPr lang="ko-KR" altLang="en-US" sz="2200" dirty="0"/>
              <a:t>여기 기초 정보 등록에서 점검일자 </a:t>
            </a:r>
            <a:r>
              <a:rPr lang="ko-KR" altLang="en-US" sz="2200" dirty="0" err="1"/>
              <a:t>점검자</a:t>
            </a:r>
            <a:r>
              <a:rPr lang="ko-KR" altLang="en-US" sz="2200" dirty="0"/>
              <a:t> </a:t>
            </a:r>
            <a:r>
              <a:rPr lang="ko-KR" altLang="en-US" sz="2200" dirty="0" err="1"/>
              <a:t>이런거</a:t>
            </a:r>
            <a:r>
              <a:rPr lang="ko-KR" altLang="en-US" sz="2200" dirty="0"/>
              <a:t> 입력해주세요</a:t>
            </a:r>
            <a:r>
              <a:rPr lang="en-US" altLang="ko-KR" sz="2200" dirty="0"/>
              <a:t>! </a:t>
            </a:r>
            <a:r>
              <a:rPr lang="ko-KR" altLang="en-US" sz="2200" dirty="0">
                <a:solidFill>
                  <a:srgbClr val="FF0000"/>
                </a:solidFill>
              </a:rPr>
              <a:t>단</a:t>
            </a:r>
            <a:r>
              <a:rPr lang="en-US" altLang="ko-KR" sz="2200" dirty="0">
                <a:solidFill>
                  <a:srgbClr val="FF0000"/>
                </a:solidFill>
              </a:rPr>
              <a:t>! </a:t>
            </a:r>
            <a:r>
              <a:rPr lang="ko-KR" altLang="en-US" sz="2200" dirty="0">
                <a:solidFill>
                  <a:srgbClr val="FF0000"/>
                </a:solidFill>
              </a:rPr>
              <a:t>점검구분</a:t>
            </a:r>
            <a:r>
              <a:rPr lang="en-US" altLang="ko-KR" sz="2200" dirty="0">
                <a:solidFill>
                  <a:srgbClr val="FF0000"/>
                </a:solidFill>
              </a:rPr>
              <a:t>, </a:t>
            </a:r>
            <a:r>
              <a:rPr lang="ko-KR" altLang="en-US" sz="2200" dirty="0">
                <a:solidFill>
                  <a:srgbClr val="FF0000"/>
                </a:solidFill>
              </a:rPr>
              <a:t>가축질병</a:t>
            </a:r>
            <a:r>
              <a:rPr lang="en-US" altLang="ko-KR" sz="2200" dirty="0">
                <a:solidFill>
                  <a:srgbClr val="FF0000"/>
                </a:solidFill>
              </a:rPr>
              <a:t>, </a:t>
            </a:r>
            <a:r>
              <a:rPr lang="ko-KR" altLang="en-US" sz="2200" dirty="0">
                <a:solidFill>
                  <a:srgbClr val="FF0000"/>
                </a:solidFill>
              </a:rPr>
              <a:t>점검목적은 밑에 사진대로 </a:t>
            </a:r>
            <a:r>
              <a:rPr lang="ko-KR" altLang="en-US" sz="2200" dirty="0" err="1">
                <a:solidFill>
                  <a:srgbClr val="FF0000"/>
                </a:solidFill>
              </a:rPr>
              <a:t>설정해주셔야</a:t>
            </a:r>
            <a:r>
              <a:rPr lang="ko-KR" altLang="en-US" sz="2200" dirty="0">
                <a:solidFill>
                  <a:srgbClr val="FF0000"/>
                </a:solidFill>
              </a:rPr>
              <a:t> </a:t>
            </a:r>
            <a:r>
              <a:rPr lang="ko-KR" altLang="en-US" sz="2200" dirty="0" err="1">
                <a:solidFill>
                  <a:srgbClr val="FF0000"/>
                </a:solidFill>
              </a:rPr>
              <a:t>되요</a:t>
            </a:r>
            <a:r>
              <a:rPr lang="en-US" altLang="ko-KR" sz="2200" dirty="0">
                <a:solidFill>
                  <a:srgbClr val="FF0000"/>
                </a:solidFill>
              </a:rPr>
              <a:t>!! </a:t>
            </a:r>
            <a:r>
              <a:rPr lang="ko-KR" altLang="en-US" sz="2200" dirty="0">
                <a:solidFill>
                  <a:srgbClr val="FF0000"/>
                </a:solidFill>
              </a:rPr>
              <a:t>그래야 실적 취합이 </a:t>
            </a:r>
            <a:r>
              <a:rPr lang="ko-KR" altLang="en-US" sz="2200" dirty="0" err="1">
                <a:solidFill>
                  <a:srgbClr val="FF0000"/>
                </a:solidFill>
              </a:rPr>
              <a:t>됩니당</a:t>
            </a:r>
            <a:r>
              <a:rPr lang="en-US" altLang="ko-KR" sz="2200" dirty="0">
                <a:solidFill>
                  <a:srgbClr val="FF0000"/>
                </a:solidFill>
              </a:rPr>
              <a:t>!!</a:t>
            </a:r>
            <a:endParaRPr lang="ko-KR" altLang="en-US" sz="2200" dirty="0">
              <a:solidFill>
                <a:srgbClr val="FF0000"/>
              </a:solidFill>
            </a:endParaRP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BBAA0C9-EA8B-4C07-A1C6-C93E7A58DC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38867"/>
            <a:ext cx="10515600" cy="5054600"/>
          </a:xfr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B87A677B-9E24-41C1-B3EB-50D282CFC605}"/>
              </a:ext>
            </a:extLst>
          </p:cNvPr>
          <p:cNvSpPr/>
          <p:nvPr/>
        </p:nvSpPr>
        <p:spPr>
          <a:xfrm>
            <a:off x="2540000" y="4944533"/>
            <a:ext cx="2904067" cy="143933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2AF6E3B-81D6-43F3-B7D0-53B64A411608}"/>
              </a:ext>
            </a:extLst>
          </p:cNvPr>
          <p:cNvSpPr/>
          <p:nvPr/>
        </p:nvSpPr>
        <p:spPr>
          <a:xfrm>
            <a:off x="6477000" y="3217333"/>
            <a:ext cx="2760133" cy="84666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C39D900-0478-4300-AFB1-48295AD23218}"/>
              </a:ext>
            </a:extLst>
          </p:cNvPr>
          <p:cNvSpPr/>
          <p:nvPr/>
        </p:nvSpPr>
        <p:spPr>
          <a:xfrm>
            <a:off x="6477000" y="4800600"/>
            <a:ext cx="4224867" cy="16922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668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99B6F9-5FCE-4817-98BA-614989F4D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400" dirty="0"/>
              <a:t>5. </a:t>
            </a:r>
            <a:r>
              <a:rPr lang="ko-KR" altLang="en-US" sz="2400" dirty="0"/>
              <a:t>여기 축산농장 점검에서 돋보기 클릭하신 후 이것저것 입력해주시면 </a:t>
            </a:r>
            <a:r>
              <a:rPr lang="ko-KR" altLang="en-US" sz="2400" dirty="0" err="1"/>
              <a:t>되요</a:t>
            </a:r>
            <a:br>
              <a:rPr lang="en-US" altLang="ko-KR" sz="2400" dirty="0"/>
            </a:br>
            <a:r>
              <a:rPr lang="ko-KR" altLang="en-US" sz="2400" dirty="0"/>
              <a:t>확인서 및 이행계획서 </a:t>
            </a:r>
            <a:r>
              <a:rPr lang="ko-KR" altLang="en-US" sz="2400" dirty="0" err="1"/>
              <a:t>같은건</a:t>
            </a:r>
            <a:r>
              <a:rPr lang="ko-KR" altLang="en-US" sz="2400" dirty="0"/>
              <a:t> 없으면 </a:t>
            </a:r>
            <a:r>
              <a:rPr lang="ko-KR" altLang="en-US" sz="2400" dirty="0" err="1"/>
              <a:t>해당없음으로</a:t>
            </a:r>
            <a:r>
              <a:rPr lang="ko-KR" altLang="en-US" sz="2400" dirty="0"/>
              <a:t> </a:t>
            </a:r>
            <a:r>
              <a:rPr lang="ko-KR" altLang="en-US" sz="2400" dirty="0" err="1"/>
              <a:t>해주시면됩니다</a:t>
            </a:r>
            <a:r>
              <a:rPr lang="en-US" altLang="ko-KR" sz="2400" dirty="0"/>
              <a:t>!!</a:t>
            </a:r>
            <a:endParaRPr lang="ko-KR" altLang="en-US" sz="2400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C421CA44-9F96-4FA5-90F6-BE65F6A214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1825625"/>
            <a:ext cx="10583334" cy="4351338"/>
          </a:xfr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CFE7D78F-2D26-485B-B1C4-96358AB833A5}"/>
              </a:ext>
            </a:extLst>
          </p:cNvPr>
          <p:cNvSpPr/>
          <p:nvPr/>
        </p:nvSpPr>
        <p:spPr>
          <a:xfrm>
            <a:off x="931333" y="2142067"/>
            <a:ext cx="8585200" cy="10837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7704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BEAB8B-136F-42F5-B2EA-03636C1A2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800" dirty="0">
                <a:solidFill>
                  <a:srgbClr val="FF0000"/>
                </a:solidFill>
              </a:rPr>
              <a:t>6. </a:t>
            </a:r>
            <a:r>
              <a:rPr lang="ko-KR" altLang="en-US" sz="2800" dirty="0">
                <a:solidFill>
                  <a:srgbClr val="FF0000"/>
                </a:solidFill>
              </a:rPr>
              <a:t>축산농장 첨부파일 등록에서 붙임</a:t>
            </a:r>
            <a:r>
              <a:rPr lang="en-US" altLang="ko-KR" sz="2800" dirty="0">
                <a:solidFill>
                  <a:srgbClr val="FF0000"/>
                </a:solidFill>
              </a:rPr>
              <a:t>2</a:t>
            </a:r>
            <a:r>
              <a:rPr lang="ko-KR" altLang="en-US" sz="2800" dirty="0">
                <a:solidFill>
                  <a:srgbClr val="FF0000"/>
                </a:solidFill>
              </a:rPr>
              <a:t>번 </a:t>
            </a:r>
            <a:r>
              <a:rPr lang="ko-KR" altLang="en-US" sz="2800" dirty="0" err="1">
                <a:solidFill>
                  <a:srgbClr val="FF0000"/>
                </a:solidFill>
              </a:rPr>
              <a:t>점검표</a:t>
            </a:r>
            <a:r>
              <a:rPr lang="en-US" altLang="ko-KR" sz="2800" dirty="0">
                <a:solidFill>
                  <a:srgbClr val="FF0000"/>
                </a:solidFill>
              </a:rPr>
              <a:t>(</a:t>
            </a:r>
            <a:r>
              <a:rPr lang="ko-KR" altLang="en-US" sz="2800" dirty="0">
                <a:solidFill>
                  <a:srgbClr val="FF0000"/>
                </a:solidFill>
              </a:rPr>
              <a:t>입력용</a:t>
            </a:r>
            <a:r>
              <a:rPr lang="en-US" altLang="ko-KR" sz="2800" dirty="0">
                <a:solidFill>
                  <a:srgbClr val="FF0000"/>
                </a:solidFill>
              </a:rPr>
              <a:t>,</a:t>
            </a:r>
            <a:r>
              <a:rPr lang="ko-KR" altLang="en-US" sz="2800" dirty="0">
                <a:solidFill>
                  <a:srgbClr val="FF0000"/>
                </a:solidFill>
              </a:rPr>
              <a:t>단순사진</a:t>
            </a:r>
            <a:r>
              <a:rPr lang="en-US" altLang="ko-KR" sz="2800" dirty="0">
                <a:solidFill>
                  <a:srgbClr val="FF0000"/>
                </a:solidFill>
              </a:rPr>
              <a:t>x)</a:t>
            </a:r>
            <a:r>
              <a:rPr lang="ko-KR" altLang="en-US" sz="2800" dirty="0">
                <a:solidFill>
                  <a:srgbClr val="FF0000"/>
                </a:solidFill>
              </a:rPr>
              <a:t>를 파일선택을 눌러 첨부해주세요</a:t>
            </a:r>
            <a:r>
              <a:rPr lang="en-US" altLang="ko-KR" sz="2800" dirty="0">
                <a:solidFill>
                  <a:srgbClr val="FF0000"/>
                </a:solidFill>
              </a:rPr>
              <a:t>!!!!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FF24054E-0C17-4CA2-BB99-049EF89A1A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61068"/>
            <a:ext cx="10515600" cy="4927600"/>
          </a:xfrm>
        </p:spPr>
      </p:pic>
    </p:spTree>
    <p:extLst>
      <p:ext uri="{BB962C8B-B14F-4D97-AF65-F5344CB8AC3E}">
        <p14:creationId xmlns:p14="http://schemas.microsoft.com/office/powerpoint/2010/main" val="3287491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017C4-079A-4352-A3AB-51DF08913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800" dirty="0"/>
              <a:t>7. </a:t>
            </a:r>
            <a:r>
              <a:rPr lang="ko-KR" altLang="en-US" sz="2800" dirty="0"/>
              <a:t>마지막으로 점검실적 제출 초록색 버튼 누르면 </a:t>
            </a:r>
            <a:r>
              <a:rPr lang="ko-KR" altLang="en-US" sz="2800" dirty="0" err="1"/>
              <a:t>끝납니닷</a:t>
            </a:r>
            <a:r>
              <a:rPr lang="en-US" altLang="ko-KR" sz="2800" dirty="0"/>
              <a:t>!!!</a:t>
            </a:r>
            <a:br>
              <a:rPr lang="en-US" altLang="ko-KR" sz="2800" dirty="0"/>
            </a:br>
            <a:r>
              <a:rPr lang="en-US" altLang="ko-KR" sz="2800" dirty="0"/>
              <a:t>   </a:t>
            </a:r>
            <a:r>
              <a:rPr lang="ko-KR" altLang="en-US" sz="2800" dirty="0" err="1"/>
              <a:t>고생하셧어요</a:t>
            </a:r>
            <a:r>
              <a:rPr lang="en-US" altLang="ko-KR" sz="2800" dirty="0"/>
              <a:t>!!!</a:t>
            </a:r>
            <a:endParaRPr lang="ko-KR" altLang="en-US" sz="2800" dirty="0"/>
          </a:p>
        </p:txBody>
      </p:sp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57468F15-D6C1-4D11-9DFF-7F6BCFD8A9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1825625"/>
            <a:ext cx="11192933" cy="4351338"/>
          </a:xfrm>
        </p:spPr>
      </p:pic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4F3B4362-2C58-4D65-8B5F-C91882DBE478}"/>
              </a:ext>
            </a:extLst>
          </p:cNvPr>
          <p:cNvSpPr/>
          <p:nvPr/>
        </p:nvSpPr>
        <p:spPr>
          <a:xfrm>
            <a:off x="4906432" y="5750244"/>
            <a:ext cx="2243667" cy="426719"/>
          </a:xfrm>
          <a:prstGeom prst="rightArrow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9193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108</Words>
  <Application>Microsoft Office PowerPoint</Application>
  <PresentationFormat>와이드스크린</PresentationFormat>
  <Paragraphs>7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1. 우선 로그인 부터 해주세욤!!!</vt:lpstr>
      <vt:lpstr>2. 여기 방역실태 점검 동그라미 버튼 눌러주세요!!</vt:lpstr>
      <vt:lpstr>3. 여기 초록색 방역실태 점검에서 점검실적 등록 눌러주세요!!</vt:lpstr>
      <vt:lpstr>4. 여기 기초 정보 등록에서 점검일자 점검자 이런거 입력해주세요! 단! 점검구분, 가축질병, 점검목적은 밑에 사진대로 설정해주셔야 되요!! 그래야 실적 취합이 됩니당!!</vt:lpstr>
      <vt:lpstr>5. 여기 축산농장 점검에서 돋보기 클릭하신 후 이것저것 입력해주시면 되요 확인서 및 이행계획서 같은건 없으면 해당없음으로 해주시면됩니다!!</vt:lpstr>
      <vt:lpstr>6. 축산농장 첨부파일 등록에서 붙임2번 점검표(입력용,단순사진x)를 파일선택을 눌러 첨부해주세요!!!!</vt:lpstr>
      <vt:lpstr>7. 마지막으로 점검실적 제출 초록색 버튼 누르면 끝납니닷!!!    고생하셧어요!!!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2026년 동절기 대비점검 점검표 등록 흐름도</dc:title>
  <dc:creator>Owner</dc:creator>
  <cp:lastModifiedBy>Owner</cp:lastModifiedBy>
  <cp:revision>6</cp:revision>
  <cp:lastPrinted>2026-07-07T07:45:27Z</cp:lastPrinted>
  <dcterms:created xsi:type="dcterms:W3CDTF">2026-06-18T05:19:25Z</dcterms:created>
  <dcterms:modified xsi:type="dcterms:W3CDTF">2026-07-07T07:48:14Z</dcterms:modified>
</cp:coreProperties>
</file>